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image" Target="../media/image64.png"/><Relationship Id="rId30" Type="http://schemas.openxmlformats.org/officeDocument/2006/relationships/image" Target="../media/image65.png"/><Relationship Id="rId31" Type="http://schemas.openxmlformats.org/officeDocument/2006/relationships/image" Target="../media/image66.png"/><Relationship Id="rId32" Type="http://schemas.openxmlformats.org/officeDocument/2006/relationships/image" Target="../media/image67.png"/><Relationship Id="rId33" Type="http://schemas.openxmlformats.org/officeDocument/2006/relationships/image" Target="../media/image68.png"/><Relationship Id="rId34" Type="http://schemas.openxmlformats.org/officeDocument/2006/relationships/image" Target="../media/image69.png"/><Relationship Id="rId35" Type="http://schemas.openxmlformats.org/officeDocument/2006/relationships/image" Target="../media/image70.png"/><Relationship Id="rId36" Type="http://schemas.openxmlformats.org/officeDocument/2006/relationships/image" Target="../media/image71.png"/><Relationship Id="rId37" Type="http://schemas.openxmlformats.org/officeDocument/2006/relationships/image" Target="../media/image72.png"/><Relationship Id="rId38" Type="http://schemas.openxmlformats.org/officeDocument/2006/relationships/image" Target="../media/image73.png"/><Relationship Id="rId39" Type="http://schemas.openxmlformats.org/officeDocument/2006/relationships/image" Target="../media/image74.png"/><Relationship Id="rId40" Type="http://schemas.openxmlformats.org/officeDocument/2006/relationships/image" Target="../media/image75.png"/><Relationship Id="rId41" Type="http://schemas.openxmlformats.org/officeDocument/2006/relationships/image" Target="../media/image76.png"/><Relationship Id="rId42" Type="http://schemas.openxmlformats.org/officeDocument/2006/relationships/image" Target="../media/image77.png"/><Relationship Id="rId43" Type="http://schemas.openxmlformats.org/officeDocument/2006/relationships/image" Target="../media/image78.png"/><Relationship Id="rId44" Type="http://schemas.openxmlformats.org/officeDocument/2006/relationships/image" Target="../media/image79.png"/><Relationship Id="rId45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B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33966"/>
            <a:ext cx="12075924" cy="8251748"/>
            <a:chOff x="0" y="2033966"/>
            <a:chExt cx="12075924" cy="8251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33966"/>
              <a:ext cx="12075924" cy="82517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7918" y="3278299"/>
            <a:ext cx="7098843" cy="1247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304" y="3884104"/>
            <a:ext cx="10308737" cy="4680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069" y="8056336"/>
            <a:ext cx="4664124" cy="81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2920" y="5681633"/>
            <a:ext cx="6620605" cy="3756103"/>
            <a:chOff x="9182920" y="5681633"/>
            <a:chExt cx="6620605" cy="37561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920" y="5681633"/>
              <a:ext cx="6620605" cy="37561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16459" y="3522651"/>
            <a:ext cx="6171429" cy="6132615"/>
            <a:chOff x="2016459" y="3522651"/>
            <a:chExt cx="6171429" cy="6132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6459" y="3522651"/>
              <a:ext cx="6171429" cy="6132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0267" y="3657143"/>
            <a:ext cx="6171429" cy="1485714"/>
            <a:chOff x="9150267" y="3657143"/>
            <a:chExt cx="6171429" cy="14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0267" y="3657143"/>
              <a:ext cx="6171429" cy="14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3891" y="1606482"/>
            <a:ext cx="4221615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9118" y="1164521"/>
            <a:ext cx="8089177" cy="8354749"/>
            <a:chOff x="6379118" y="1164521"/>
            <a:chExt cx="8089177" cy="83547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118" y="1164521"/>
              <a:ext cx="8089177" cy="83547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225" y="1419749"/>
            <a:ext cx="3219091" cy="2115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5719" y="3898789"/>
            <a:ext cx="8011810" cy="5046810"/>
            <a:chOff x="1405719" y="3898789"/>
            <a:chExt cx="8011810" cy="5046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719" y="3898789"/>
              <a:ext cx="8011810" cy="5046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6190" y="3730134"/>
            <a:ext cx="7380361" cy="5384120"/>
            <a:chOff x="10166190" y="3730134"/>
            <a:chExt cx="7380361" cy="5384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6190" y="3730134"/>
              <a:ext cx="7380361" cy="53841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7237072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6654" y="1301914"/>
            <a:ext cx="8106608" cy="8376829"/>
            <a:chOff x="8526654" y="1301914"/>
            <a:chExt cx="8106608" cy="8376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654" y="1301914"/>
              <a:ext cx="8106608" cy="83768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225" y="1502015"/>
            <a:ext cx="5010691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6654" y="1301914"/>
            <a:ext cx="8106608" cy="8376829"/>
            <a:chOff x="8526654" y="1301914"/>
            <a:chExt cx="8106608" cy="8376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654" y="1301914"/>
              <a:ext cx="8106608" cy="83768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225" y="1502015"/>
            <a:ext cx="5010691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8725" y="4365315"/>
            <a:ext cx="11328265" cy="4185544"/>
            <a:chOff x="3478725" y="4365315"/>
            <a:chExt cx="11328265" cy="4185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8725" y="4365315"/>
              <a:ext cx="11328265" cy="41855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225" y="1502015"/>
            <a:ext cx="6442320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2125" y="4482040"/>
            <a:ext cx="8010733" cy="3358607"/>
            <a:chOff x="1132125" y="4482040"/>
            <a:chExt cx="8010733" cy="3358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125" y="4482040"/>
              <a:ext cx="8010733" cy="3358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482040"/>
            <a:ext cx="9142857" cy="2960668"/>
            <a:chOff x="9142857" y="4482040"/>
            <a:chExt cx="9142857" cy="2960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482040"/>
              <a:ext cx="9142857" cy="29606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9749" y="1502015"/>
            <a:ext cx="5578643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4766" y="3277646"/>
            <a:ext cx="14094002" cy="2379359"/>
            <a:chOff x="3704766" y="3277646"/>
            <a:chExt cx="14094002" cy="2379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4766" y="3277646"/>
              <a:ext cx="14094002" cy="2379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4766" y="5999862"/>
            <a:ext cx="14094002" cy="3277142"/>
            <a:chOff x="3704766" y="5999862"/>
            <a:chExt cx="14094002" cy="32771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4766" y="5999862"/>
              <a:ext cx="14094002" cy="32771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6939" y="1606482"/>
            <a:ext cx="4376501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51" y="3961843"/>
            <a:ext cx="6171429" cy="4516227"/>
            <a:chOff x="619051" y="3961843"/>
            <a:chExt cx="6171429" cy="4516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51" y="3961843"/>
              <a:ext cx="6171429" cy="45162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599158"/>
            <a:ext cx="8355491" cy="20929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6244" y="5347783"/>
            <a:ext cx="10992524" cy="2539961"/>
            <a:chOff x="6806244" y="5347783"/>
            <a:chExt cx="10992524" cy="25399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6244" y="5347783"/>
              <a:ext cx="10992524" cy="2539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152" y="4353680"/>
            <a:ext cx="16647616" cy="3735271"/>
            <a:chOff x="1151152" y="4353680"/>
            <a:chExt cx="16647616" cy="3735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152" y="4353680"/>
              <a:ext cx="16647616" cy="37352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6129625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0867" y="1543391"/>
            <a:ext cx="9227901" cy="8742323"/>
            <a:chOff x="8570867" y="1543391"/>
            <a:chExt cx="9227901" cy="87423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0867" y="1543391"/>
              <a:ext cx="9227901" cy="8742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04" y="1429960"/>
            <a:ext cx="6132551" cy="30299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5965" y="2427527"/>
            <a:ext cx="2754777" cy="1247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3222" y="3939584"/>
            <a:ext cx="3838310" cy="1247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0937" y="5458403"/>
            <a:ext cx="6807730" cy="1240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2765" y="6963718"/>
            <a:ext cx="5595272" cy="12473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0937" y="8475784"/>
            <a:ext cx="4655215" cy="12473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152" y="3709627"/>
            <a:ext cx="16070792" cy="5042148"/>
            <a:chOff x="1151152" y="3709627"/>
            <a:chExt cx="16070792" cy="5042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152" y="3709627"/>
              <a:ext cx="16070792" cy="5042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4275930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2584" y="2994225"/>
            <a:ext cx="10480547" cy="6701282"/>
            <a:chOff x="3902584" y="2994225"/>
            <a:chExt cx="10480547" cy="6701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2584" y="2994225"/>
              <a:ext cx="10480547" cy="67012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599158"/>
            <a:ext cx="5621139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8017" y="3564639"/>
            <a:ext cx="10969508" cy="5218190"/>
            <a:chOff x="4288017" y="3564639"/>
            <a:chExt cx="10969508" cy="5218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8017" y="3564639"/>
              <a:ext cx="10969508" cy="5218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4151768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8951" y="3946080"/>
            <a:ext cx="9171356" cy="3398412"/>
            <a:chOff x="368951" y="3946080"/>
            <a:chExt cx="9171356" cy="3398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951" y="3946080"/>
              <a:ext cx="9171356" cy="3398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0307" y="3644922"/>
            <a:ext cx="8402480" cy="4070496"/>
            <a:chOff x="9540307" y="3644922"/>
            <a:chExt cx="8402480" cy="4070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0307" y="3644922"/>
              <a:ext cx="8402480" cy="4070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6939" y="1599158"/>
            <a:ext cx="7558081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9161" y="3177318"/>
            <a:ext cx="9127392" cy="6152020"/>
            <a:chOff x="4579161" y="3177318"/>
            <a:chExt cx="9127392" cy="6152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9161" y="3177318"/>
              <a:ext cx="9127392" cy="6152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5658063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832" y="4828340"/>
            <a:ext cx="17130936" cy="3190637"/>
            <a:chOff x="667832" y="4828340"/>
            <a:chExt cx="17130936" cy="31906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32" y="4828340"/>
              <a:ext cx="17130936" cy="31906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6828406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73613" y="3354707"/>
            <a:ext cx="9738488" cy="5643387"/>
            <a:chOff x="4273613" y="3354707"/>
            <a:chExt cx="9738488" cy="56433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3613" y="3354707"/>
              <a:ext cx="9738488" cy="56433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939" y="1606482"/>
            <a:ext cx="6141872" cy="20734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5123" y="1458537"/>
            <a:ext cx="6596402" cy="5776168"/>
            <a:chOff x="10325123" y="1458537"/>
            <a:chExt cx="6596402" cy="57761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5123" y="1458537"/>
              <a:ext cx="6596402" cy="57761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660" y="4182533"/>
            <a:ext cx="8457700" cy="4912376"/>
            <a:chOff x="1450660" y="4182533"/>
            <a:chExt cx="8457700" cy="4912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60" y="4182533"/>
              <a:ext cx="8457700" cy="4912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7610" y="7785807"/>
            <a:ext cx="6171429" cy="2168873"/>
            <a:chOff x="10537610" y="7785807"/>
            <a:chExt cx="6171429" cy="2168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7610" y="7785807"/>
              <a:ext cx="6171429" cy="2168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6939" y="1599158"/>
            <a:ext cx="5435653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103" y="3562205"/>
            <a:ext cx="8451084" cy="1764164"/>
            <a:chOff x="203103" y="3562205"/>
            <a:chExt cx="8451084" cy="176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03" y="3562205"/>
              <a:ext cx="8451084" cy="1764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266" y="5931610"/>
            <a:ext cx="8261921" cy="3929576"/>
            <a:chOff x="392266" y="5931610"/>
            <a:chExt cx="8261921" cy="3929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6" y="5931610"/>
              <a:ext cx="8261921" cy="3929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961843"/>
            <a:ext cx="8715005" cy="1879173"/>
            <a:chOff x="9142857" y="3961843"/>
            <a:chExt cx="8715005" cy="18791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3961843"/>
              <a:ext cx="8715005" cy="18791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7094" y="6703448"/>
            <a:ext cx="8825350" cy="1737491"/>
            <a:chOff x="9127094" y="6703448"/>
            <a:chExt cx="8825350" cy="173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7094" y="6703448"/>
              <a:ext cx="8825350" cy="1737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6939" y="1599158"/>
            <a:ext cx="5179929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7833" y="2897084"/>
            <a:ext cx="6171429" cy="6130558"/>
            <a:chOff x="10277833" y="2897084"/>
            <a:chExt cx="6171429" cy="6130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833" y="2897084"/>
              <a:ext cx="6171429" cy="6130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9212" y="3725390"/>
            <a:ext cx="6171429" cy="5032495"/>
            <a:chOff x="2719212" y="3725390"/>
            <a:chExt cx="6171429" cy="5032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9212" y="3725390"/>
              <a:ext cx="6171429" cy="5032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5846053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61668" y="7208133"/>
            <a:ext cx="3638150" cy="42717"/>
            <a:chOff x="3561668" y="7208133"/>
            <a:chExt cx="3638150" cy="4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561668" y="7208133"/>
              <a:ext cx="3638150" cy="42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7860" y="2324702"/>
            <a:ext cx="5995521" cy="6171429"/>
            <a:chOff x="10127860" y="2324702"/>
            <a:chExt cx="599552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7860" y="2324702"/>
              <a:ext cx="5995521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408" y="1061640"/>
            <a:ext cx="3448230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4272" y="1422120"/>
            <a:ext cx="4207472" cy="316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8660" y="4155127"/>
            <a:ext cx="3757760" cy="11039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2042" y="414754"/>
            <a:ext cx="1244984" cy="5333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76211" y="414754"/>
            <a:ext cx="5621270" cy="5333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15097" y="5307021"/>
            <a:ext cx="3543097" cy="36909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152" y="3749833"/>
            <a:ext cx="7570621" cy="5092572"/>
            <a:chOff x="1151152" y="3749833"/>
            <a:chExt cx="7570621" cy="5092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152" y="3749833"/>
              <a:ext cx="7570621" cy="5092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702542"/>
            <a:ext cx="7978061" cy="5092572"/>
            <a:chOff x="9142857" y="3702542"/>
            <a:chExt cx="7978061" cy="5092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702542"/>
              <a:ext cx="7978061" cy="50925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7758958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3320" y="4340169"/>
            <a:ext cx="9954251" cy="4238495"/>
            <a:chOff x="473320" y="4340169"/>
            <a:chExt cx="9954251" cy="423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20" y="4340169"/>
              <a:ext cx="9954251" cy="423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27570" y="4375666"/>
            <a:ext cx="7180311" cy="4167500"/>
            <a:chOff x="10427570" y="4375666"/>
            <a:chExt cx="7180311" cy="41675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7570" y="4375666"/>
              <a:ext cx="7180311" cy="41675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5721891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8234" y="1933547"/>
            <a:ext cx="9013884" cy="916246"/>
            <a:chOff x="8028234" y="1933547"/>
            <a:chExt cx="9013884" cy="916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8234" y="1933547"/>
              <a:ext cx="9013884" cy="916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67933" y="3369990"/>
            <a:ext cx="11335834" cy="6277218"/>
            <a:chOff x="3267933" y="3369990"/>
            <a:chExt cx="11335834" cy="6277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933" y="3369990"/>
              <a:ext cx="11335834" cy="6277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4285548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2611" y="3176243"/>
            <a:ext cx="7896768" cy="5381928"/>
            <a:chOff x="9652611" y="3176243"/>
            <a:chExt cx="7896768" cy="538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2611" y="3176243"/>
              <a:ext cx="7896768" cy="538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499" y="4148798"/>
            <a:ext cx="9510331" cy="4035947"/>
            <a:chOff x="495499" y="4148798"/>
            <a:chExt cx="9510331" cy="40359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499" y="4148798"/>
              <a:ext cx="9510331" cy="40359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225" y="1502015"/>
            <a:ext cx="8793158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3436" y="2897084"/>
            <a:ext cx="9582525" cy="3749163"/>
            <a:chOff x="4193436" y="2897084"/>
            <a:chExt cx="9582525" cy="3749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436" y="2897084"/>
              <a:ext cx="9582525" cy="3749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6751" y="7646316"/>
            <a:ext cx="13392212" cy="2013941"/>
            <a:chOff x="2446751" y="7646316"/>
            <a:chExt cx="13392212" cy="20139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751" y="7646316"/>
              <a:ext cx="13392212" cy="2013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57815" y="6864963"/>
            <a:ext cx="653766" cy="508472"/>
            <a:chOff x="8657815" y="6864963"/>
            <a:chExt cx="653766" cy="5084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657815" y="6864963"/>
              <a:ext cx="653766" cy="5084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5082" y="1502015"/>
            <a:ext cx="4065234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611" y="3383133"/>
            <a:ext cx="7991705" cy="6517169"/>
            <a:chOff x="520611" y="3383133"/>
            <a:chExt cx="7991705" cy="6517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611" y="3383133"/>
              <a:ext cx="7991705" cy="6517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2315" y="3383133"/>
            <a:ext cx="9773399" cy="2163808"/>
            <a:chOff x="8512315" y="3383133"/>
            <a:chExt cx="9773399" cy="2163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2315" y="3383133"/>
              <a:ext cx="9773399" cy="2163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3300" y="5515413"/>
            <a:ext cx="6171429" cy="4167950"/>
            <a:chOff x="10313300" y="5515413"/>
            <a:chExt cx="6171429" cy="4167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3300" y="5515413"/>
              <a:ext cx="6171429" cy="41679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5082" y="1502015"/>
            <a:ext cx="14092862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152" y="3595133"/>
            <a:ext cx="7991705" cy="4008458"/>
            <a:chOff x="1151152" y="3595133"/>
            <a:chExt cx="7991705" cy="4008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152" y="3595133"/>
              <a:ext cx="7991705" cy="4008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975" y="7855807"/>
            <a:ext cx="8176882" cy="2003336"/>
            <a:chOff x="965975" y="7855807"/>
            <a:chExt cx="8176882" cy="20033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975" y="7855807"/>
              <a:ext cx="8176882" cy="2003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7094" y="3595133"/>
            <a:ext cx="8993103" cy="3841945"/>
            <a:chOff x="9127094" y="3595133"/>
            <a:chExt cx="8993103" cy="3841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7094" y="3595133"/>
              <a:ext cx="8993103" cy="3841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5082" y="1502015"/>
            <a:ext cx="12511291" cy="20929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7959" y="4158032"/>
            <a:ext cx="14435095" cy="3941821"/>
            <a:chOff x="2427959" y="4158032"/>
            <a:chExt cx="14435095" cy="3941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7959" y="4158032"/>
              <a:ext cx="14435095" cy="3941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5082" y="1502015"/>
            <a:ext cx="6899567" cy="20807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1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8282" y="1443323"/>
            <a:ext cx="14744031" cy="11002733"/>
            <a:chOff x="5458282" y="1443323"/>
            <a:chExt cx="14744031" cy="11002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282" y="1443323"/>
              <a:ext cx="14744031" cy="11002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685714" cy="10330800"/>
            <a:chOff x="0" y="0"/>
            <a:chExt cx="7685714" cy="10330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685714" cy="10330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3685" y="4203426"/>
            <a:ext cx="4938645" cy="2105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1152" y="4759241"/>
            <a:ext cx="16647616" cy="2971473"/>
            <a:chOff x="1151152" y="4759241"/>
            <a:chExt cx="16647616" cy="29714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1152" y="4759241"/>
              <a:ext cx="2955489" cy="2955489"/>
              <a:chOff x="1151152" y="4759241"/>
              <a:chExt cx="2955489" cy="29554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51152" y="4759241"/>
                <a:ext cx="2955489" cy="29554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74184" y="4759241"/>
              <a:ext cx="2955489" cy="2955489"/>
              <a:chOff x="4574184" y="4759241"/>
              <a:chExt cx="2955489" cy="295548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4184" y="4759241"/>
                <a:ext cx="2955489" cy="29554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97216" y="4775225"/>
              <a:ext cx="2955489" cy="2955489"/>
              <a:chOff x="7997216" y="4775225"/>
              <a:chExt cx="2955489" cy="29554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7216" y="4775225"/>
                <a:ext cx="2955489" cy="29554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20248" y="4775225"/>
              <a:ext cx="2955489" cy="2955489"/>
              <a:chOff x="11420248" y="4775225"/>
              <a:chExt cx="2955489" cy="29554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20248" y="4775225"/>
                <a:ext cx="2955489" cy="29554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43279" y="4775225"/>
              <a:ext cx="2955489" cy="2955489"/>
              <a:chOff x="14843279" y="4775225"/>
              <a:chExt cx="2955489" cy="29554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43279" y="4775225"/>
                <a:ext cx="2955489" cy="29554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59" y="897078"/>
            <a:ext cx="3670840" cy="43813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272" y="1505168"/>
            <a:ext cx="4137120" cy="2108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86459" y="5402926"/>
            <a:ext cx="2367458" cy="17801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078" y="5414665"/>
            <a:ext cx="2393286" cy="17576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15928" y="5202420"/>
            <a:ext cx="2341819" cy="22209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42442" y="5631493"/>
            <a:ext cx="1639830" cy="13698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43370" y="5120791"/>
            <a:ext cx="2374305" cy="26804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9774" y="1927562"/>
            <a:ext cx="461768" cy="2447680"/>
            <a:chOff x="10389774" y="1927562"/>
            <a:chExt cx="461768" cy="24476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774" y="1927562"/>
              <a:ext cx="461768" cy="24476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7000" y="1927562"/>
            <a:ext cx="461768" cy="2447680"/>
            <a:chOff x="17337000" y="1927562"/>
            <a:chExt cx="461768" cy="24476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7000" y="1927562"/>
              <a:ext cx="461768" cy="24476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2540" y="6019637"/>
            <a:ext cx="17358730" cy="2967259"/>
            <a:chOff x="482540" y="6019637"/>
            <a:chExt cx="17358730" cy="29672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895149" y="4764343"/>
              <a:ext cx="740809" cy="6219997"/>
              <a:chOff x="11895149" y="4764343"/>
              <a:chExt cx="740809" cy="62199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895149" y="4764343"/>
                <a:ext cx="740809" cy="6219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21659" y="4630604"/>
              <a:ext cx="740809" cy="5003175"/>
              <a:chOff x="6321659" y="4630604"/>
              <a:chExt cx="740809" cy="50031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321659" y="4630604"/>
                <a:ext cx="740809" cy="50031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02660" y="7348286"/>
              <a:ext cx="740809" cy="2536410"/>
              <a:chOff x="16202660" y="7348286"/>
              <a:chExt cx="740809" cy="25364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6202660" y="7348286"/>
                <a:ext cx="740809" cy="25364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91500" y="4510676"/>
              <a:ext cx="740809" cy="3758730"/>
              <a:chOff x="1991500" y="4510676"/>
              <a:chExt cx="740809" cy="375873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991500" y="4510676"/>
                <a:ext cx="740809" cy="375873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88936" y="5550362"/>
            <a:ext cx="17352549" cy="4761905"/>
            <a:chOff x="488936" y="5550362"/>
            <a:chExt cx="17352549" cy="47619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02176" y="7909955"/>
              <a:ext cx="4761905" cy="42717"/>
              <a:chOff x="602176" y="7909955"/>
              <a:chExt cx="4761905" cy="427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602176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1870658" y="7909955"/>
              <a:ext cx="4761905" cy="42717"/>
              <a:chOff x="-1870658" y="7909955"/>
              <a:chExt cx="4761905" cy="427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-1870658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634241" y="7909955"/>
              <a:ext cx="4761905" cy="42717"/>
              <a:chOff x="-634241" y="7909955"/>
              <a:chExt cx="4761905" cy="427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-634241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39174" y="7909955"/>
              <a:ext cx="4761905" cy="42717"/>
              <a:chOff x="15439174" y="7909955"/>
              <a:chExt cx="4761905" cy="427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5439174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02758" y="7909955"/>
              <a:ext cx="4761905" cy="42717"/>
              <a:chOff x="14202758" y="7909955"/>
              <a:chExt cx="4761905" cy="4271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4202758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966341" y="7909955"/>
              <a:ext cx="4761905" cy="42717"/>
              <a:chOff x="12966341" y="7909955"/>
              <a:chExt cx="4761905" cy="4271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2966341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729925" y="7909955"/>
              <a:ext cx="4761905" cy="42717"/>
              <a:chOff x="11729925" y="7909955"/>
              <a:chExt cx="4761905" cy="4271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1729925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93508" y="7909955"/>
              <a:ext cx="4761905" cy="42717"/>
              <a:chOff x="10493508" y="7909955"/>
              <a:chExt cx="4761905" cy="4271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0493508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57091" y="7909955"/>
              <a:ext cx="4761905" cy="42717"/>
              <a:chOff x="9257091" y="7909955"/>
              <a:chExt cx="4761905" cy="4271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9257091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20675" y="7909955"/>
              <a:ext cx="4761905" cy="42717"/>
              <a:chOff x="8020675" y="7909955"/>
              <a:chExt cx="4761905" cy="4271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8020675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784258" y="7909955"/>
              <a:ext cx="4761905" cy="42717"/>
              <a:chOff x="6784258" y="7909955"/>
              <a:chExt cx="4761905" cy="4271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6784258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838592" y="7909955"/>
              <a:ext cx="4761905" cy="42717"/>
              <a:chOff x="1838592" y="7909955"/>
              <a:chExt cx="4761905" cy="4271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838592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075009" y="7909955"/>
              <a:ext cx="4761905" cy="42717"/>
              <a:chOff x="3075009" y="7909955"/>
              <a:chExt cx="4761905" cy="4271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3075009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311425" y="7909955"/>
              <a:ext cx="4761905" cy="42717"/>
              <a:chOff x="4311425" y="7909955"/>
              <a:chExt cx="4761905" cy="4271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4311425" y="7909955"/>
                <a:ext cx="4761905" cy="4271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547842" y="7909955"/>
              <a:ext cx="4761905" cy="42717"/>
              <a:chOff x="5547842" y="7909955"/>
              <a:chExt cx="4761905" cy="4271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5547842" y="7909955"/>
                <a:ext cx="4761905" cy="42717"/>
              </a:xfrm>
              <a:prstGeom prst="rect">
                <a:avLst/>
              </a:prstGeom>
            </p:spPr>
          </p:pic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3640" y="866602"/>
            <a:ext cx="3737821" cy="44422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77415" y="1606482"/>
            <a:ext cx="5466130" cy="207343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70126" y="2300202"/>
            <a:ext cx="1610753" cy="85157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43230" y="2891093"/>
            <a:ext cx="6493135" cy="144898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4868" y="5924993"/>
            <a:ext cx="4468160" cy="110393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730070" y="6673241"/>
            <a:ext cx="5745139" cy="110392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330784" y="7428651"/>
            <a:ext cx="7366063" cy="110392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26009" y="6978137"/>
            <a:ext cx="1584882" cy="342839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75546" y="8307184"/>
            <a:ext cx="1522015" cy="176879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61070" y="7031242"/>
            <a:ext cx="1547339" cy="3330691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025842" y="8548470"/>
            <a:ext cx="1440339" cy="93533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508089" y="8671975"/>
            <a:ext cx="1484472" cy="83681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816540" y="7234893"/>
            <a:ext cx="1524443" cy="149408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293623" y="7876889"/>
            <a:ext cx="1458462" cy="87175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753042" y="7847594"/>
            <a:ext cx="1607615" cy="212454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133061" y="8177261"/>
            <a:ext cx="3103872" cy="110392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255975" y="8514489"/>
            <a:ext cx="1570348" cy="156026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438403" y="8903442"/>
            <a:ext cx="1559719" cy="117925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712651" y="8693994"/>
            <a:ext cx="1559719" cy="870958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932565" y="8903442"/>
            <a:ext cx="1305139" cy="556129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186756" y="9074356"/>
            <a:ext cx="1336548" cy="114538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409508" y="9415618"/>
            <a:ext cx="1340234" cy="556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2648" y="1669059"/>
            <a:ext cx="8026986" cy="7895200"/>
            <a:chOff x="5332648" y="1669059"/>
            <a:chExt cx="8026986" cy="7895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2648" y="1669059"/>
              <a:ext cx="8026986" cy="78952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3891" y="1528787"/>
            <a:ext cx="3936644" cy="2084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644" y="3626755"/>
            <a:ext cx="8162813" cy="4883660"/>
            <a:chOff x="493644" y="3626755"/>
            <a:chExt cx="8162813" cy="48836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644" y="3626755"/>
              <a:ext cx="8162813" cy="4883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9518" y="3961843"/>
            <a:ext cx="9142857" cy="4548571"/>
            <a:chOff x="8509518" y="3961843"/>
            <a:chExt cx="9142857" cy="454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9518" y="3961843"/>
              <a:ext cx="9142857" cy="454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3891" y="1528787"/>
            <a:ext cx="3936644" cy="2084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0437" y="4794496"/>
            <a:ext cx="15264840" cy="2611939"/>
            <a:chOff x="1510437" y="4794496"/>
            <a:chExt cx="15264840" cy="2611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0437" y="4794496"/>
              <a:ext cx="15264840" cy="26119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3891" y="1528787"/>
            <a:ext cx="3936644" cy="2084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355" y="969438"/>
            <a:ext cx="12518413" cy="14286"/>
            <a:chOff x="5280355" y="969438"/>
            <a:chExt cx="12518413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355" y="969438"/>
              <a:ext cx="12518413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23890" y="1326201"/>
            <a:ext cx="8174878" cy="8464647"/>
            <a:chOff x="9623890" y="1326201"/>
            <a:chExt cx="8174878" cy="84646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3890" y="1326201"/>
              <a:ext cx="8174878" cy="8464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2359" y="2897084"/>
            <a:ext cx="6282551" cy="6371315"/>
            <a:chOff x="3292359" y="2897084"/>
            <a:chExt cx="6282551" cy="63713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359" y="2897084"/>
              <a:ext cx="6282551" cy="63713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650" y="1061640"/>
            <a:ext cx="3737735" cy="385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3891" y="1606482"/>
            <a:ext cx="3998406" cy="2073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2023-09-22T16:28:24Z</dcterms:created>
  <dcterms:modified xsi:type="dcterms:W3CDTF">2023-09-22T16:28:24Z</dcterms:modified>
</cp:coreProperties>
</file>